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1634D7-7429-4C26-BD8B-3B291FC14385}" v="3" dt="2022-04-04T06:59:46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1"/>
  </p:normalViewPr>
  <p:slideViewPr>
    <p:cSldViewPr snapToGrid="0" snapToObjects="1">
      <p:cViewPr varScale="1">
        <p:scale>
          <a:sx n="63" d="100"/>
          <a:sy n="63" d="100"/>
        </p:scale>
        <p:origin x="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D71634D7-7429-4C26-BD8B-3B291FC14385}"/>
    <pc:docChg chg="undo custSel addSld modSld">
      <pc:chgData name="Jankees den Otter" userId="45164e2d-bd72-4cb9-860e-913f35c6e7ee" providerId="ADAL" clId="{D71634D7-7429-4C26-BD8B-3B291FC14385}" dt="2022-04-04T06:59:46.528" v="127" actId="14100"/>
      <pc:docMkLst>
        <pc:docMk/>
      </pc:docMkLst>
      <pc:sldChg chg="modSp mod">
        <pc:chgData name="Jankees den Otter" userId="45164e2d-bd72-4cb9-860e-913f35c6e7ee" providerId="ADAL" clId="{D71634D7-7429-4C26-BD8B-3B291FC14385}" dt="2022-04-04T06:56:49.482" v="11" actId="20577"/>
        <pc:sldMkLst>
          <pc:docMk/>
          <pc:sldMk cId="1008741509" sldId="257"/>
        </pc:sldMkLst>
        <pc:spChg chg="mod">
          <ac:chgData name="Jankees den Otter" userId="45164e2d-bd72-4cb9-860e-913f35c6e7ee" providerId="ADAL" clId="{D71634D7-7429-4C26-BD8B-3B291FC14385}" dt="2022-04-04T06:56:49.482" v="11" actId="20577"/>
          <ac:spMkLst>
            <pc:docMk/>
            <pc:sldMk cId="1008741509" sldId="257"/>
            <ac:spMk id="4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6:59.698" v="23" actId="20577"/>
        <pc:sldMkLst>
          <pc:docMk/>
          <pc:sldMk cId="595456653" sldId="258"/>
        </pc:sldMkLst>
        <pc:spChg chg="mod">
          <ac:chgData name="Jankees den Otter" userId="45164e2d-bd72-4cb9-860e-913f35c6e7ee" providerId="ADAL" clId="{D71634D7-7429-4C26-BD8B-3B291FC14385}" dt="2022-04-04T06:56:59.698" v="23" actId="20577"/>
          <ac:spMkLst>
            <pc:docMk/>
            <pc:sldMk cId="595456653" sldId="258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12.887" v="42" actId="20577"/>
        <pc:sldMkLst>
          <pc:docMk/>
          <pc:sldMk cId="313966070" sldId="259"/>
        </pc:sldMkLst>
        <pc:spChg chg="mod">
          <ac:chgData name="Jankees den Otter" userId="45164e2d-bd72-4cb9-860e-913f35c6e7ee" providerId="ADAL" clId="{D71634D7-7429-4C26-BD8B-3B291FC14385}" dt="2022-04-04T06:57:12.887" v="42" actId="20577"/>
          <ac:spMkLst>
            <pc:docMk/>
            <pc:sldMk cId="313966070" sldId="259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40.524" v="80" actId="20577"/>
        <pc:sldMkLst>
          <pc:docMk/>
          <pc:sldMk cId="68361851" sldId="260"/>
        </pc:sldMkLst>
        <pc:spChg chg="mod">
          <ac:chgData name="Jankees den Otter" userId="45164e2d-bd72-4cb9-860e-913f35c6e7ee" providerId="ADAL" clId="{D71634D7-7429-4C26-BD8B-3B291FC14385}" dt="2022-04-04T06:57:40.524" v="80" actId="20577"/>
          <ac:spMkLst>
            <pc:docMk/>
            <pc:sldMk cId="68361851" sldId="260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30.884" v="67" actId="20577"/>
        <pc:sldMkLst>
          <pc:docMk/>
          <pc:sldMk cId="1447216497" sldId="261"/>
        </pc:sldMkLst>
        <pc:spChg chg="mod">
          <ac:chgData name="Jankees den Otter" userId="45164e2d-bd72-4cb9-860e-913f35c6e7ee" providerId="ADAL" clId="{D71634D7-7429-4C26-BD8B-3B291FC14385}" dt="2022-04-04T06:57:30.884" v="67" actId="20577"/>
          <ac:spMkLst>
            <pc:docMk/>
            <pc:sldMk cId="1447216497" sldId="261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49.711" v="90" actId="20577"/>
        <pc:sldMkLst>
          <pc:docMk/>
          <pc:sldMk cId="1339405322" sldId="262"/>
        </pc:sldMkLst>
        <pc:spChg chg="mod">
          <ac:chgData name="Jankees den Otter" userId="45164e2d-bd72-4cb9-860e-913f35c6e7ee" providerId="ADAL" clId="{D71634D7-7429-4C26-BD8B-3B291FC14385}" dt="2022-04-04T06:57:49.711" v="90" actId="20577"/>
          <ac:spMkLst>
            <pc:docMk/>
            <pc:sldMk cId="1339405322" sldId="262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8:29.921" v="114"/>
        <pc:sldMkLst>
          <pc:docMk/>
          <pc:sldMk cId="1247597561" sldId="263"/>
        </pc:sldMkLst>
        <pc:spChg chg="mod">
          <ac:chgData name="Jankees den Otter" userId="45164e2d-bd72-4cb9-860e-913f35c6e7ee" providerId="ADAL" clId="{D71634D7-7429-4C26-BD8B-3B291FC14385}" dt="2022-04-04T06:58:04.101" v="109" actId="20577"/>
          <ac:spMkLst>
            <pc:docMk/>
            <pc:sldMk cId="1247597561" sldId="263"/>
            <ac:spMk id="2" creationId="{00000000-0000-0000-0000-000000000000}"/>
          </ac:spMkLst>
        </pc:spChg>
        <pc:spChg chg="mod">
          <ac:chgData name="Jankees den Otter" userId="45164e2d-bd72-4cb9-860e-913f35c6e7ee" providerId="ADAL" clId="{D71634D7-7429-4C26-BD8B-3B291FC14385}" dt="2022-04-04T06:58:29.921" v="114"/>
          <ac:spMkLst>
            <pc:docMk/>
            <pc:sldMk cId="1247597561" sldId="263"/>
            <ac:spMk id="3" creationId="{00000000-0000-0000-0000-000000000000}"/>
          </ac:spMkLst>
        </pc:spChg>
      </pc:sldChg>
      <pc:sldChg chg="addSp delSp modSp new mod">
        <pc:chgData name="Jankees den Otter" userId="45164e2d-bd72-4cb9-860e-913f35c6e7ee" providerId="ADAL" clId="{D71634D7-7429-4C26-BD8B-3B291FC14385}" dt="2022-04-04T06:59:46.528" v="127" actId="14100"/>
        <pc:sldMkLst>
          <pc:docMk/>
          <pc:sldMk cId="1153487406" sldId="264"/>
        </pc:sldMkLst>
        <pc:spChg chg="mod">
          <ac:chgData name="Jankees den Otter" userId="45164e2d-bd72-4cb9-860e-913f35c6e7ee" providerId="ADAL" clId="{D71634D7-7429-4C26-BD8B-3B291FC14385}" dt="2022-04-04T06:58:46.740" v="124" actId="122"/>
          <ac:spMkLst>
            <pc:docMk/>
            <pc:sldMk cId="1153487406" sldId="264"/>
            <ac:spMk id="2" creationId="{00C9B54F-C751-4B11-BE5E-6B0F8D229093}"/>
          </ac:spMkLst>
        </pc:spChg>
        <pc:spChg chg="mod">
          <ac:chgData name="Jankees den Otter" userId="45164e2d-bd72-4cb9-860e-913f35c6e7ee" providerId="ADAL" clId="{D71634D7-7429-4C26-BD8B-3B291FC14385}" dt="2022-04-04T06:58:37.425" v="115"/>
          <ac:spMkLst>
            <pc:docMk/>
            <pc:sldMk cId="1153487406" sldId="264"/>
            <ac:spMk id="3" creationId="{C0622F64-09C5-4002-BC17-5E70E0954D26}"/>
          </ac:spMkLst>
        </pc:spChg>
        <pc:spChg chg="del">
          <ac:chgData name="Jankees den Otter" userId="45164e2d-bd72-4cb9-860e-913f35c6e7ee" providerId="ADAL" clId="{D71634D7-7429-4C26-BD8B-3B291FC14385}" dt="2022-04-04T06:59:40.943" v="125"/>
          <ac:spMkLst>
            <pc:docMk/>
            <pc:sldMk cId="1153487406" sldId="264"/>
            <ac:spMk id="4" creationId="{F2A8672F-A006-46C9-B216-C55550682820}"/>
          </ac:spMkLst>
        </pc:spChg>
        <pc:picChg chg="add mod">
          <ac:chgData name="Jankees den Otter" userId="45164e2d-bd72-4cb9-860e-913f35c6e7ee" providerId="ADAL" clId="{D71634D7-7429-4C26-BD8B-3B291FC14385}" dt="2022-04-04T06:59:46.528" v="127" actId="14100"/>
          <ac:picMkLst>
            <pc:docMk/>
            <pc:sldMk cId="1153487406" sldId="264"/>
            <ac:picMk id="1026" creationId="{BDCC0C94-FFCF-44AA-8BCE-216873E651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90397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98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2651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97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6258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21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90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6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200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38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59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695E08F-FEFC-994E-8D20-62E8344576EE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182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dirty="0"/>
              <a:t>PERSONENLIJST</a:t>
            </a:r>
            <a:br>
              <a:rPr lang="nl-NL" dirty="0"/>
            </a:br>
            <a:r>
              <a:rPr lang="nl-NL" dirty="0"/>
              <a:t>EXAMEN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/>
              <a:t>HOOFDSTUK 4</a:t>
            </a:r>
          </a:p>
          <a:p>
            <a:pPr algn="ctr"/>
            <a:r>
              <a:rPr lang="nl-NL" dirty="0"/>
              <a:t>DE TWEEDE WERELDOORLOG</a:t>
            </a:r>
          </a:p>
        </p:txBody>
      </p:sp>
    </p:spTree>
    <p:extLst>
      <p:ext uri="{BB962C8B-B14F-4D97-AF65-F5344CB8AC3E}">
        <p14:creationId xmlns:p14="http://schemas.microsoft.com/office/powerpoint/2010/main" val="126467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Adolf Hitler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8" name="Tijdelijke aanduiding voor inhoud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72" y="1866654"/>
            <a:ext cx="3234997" cy="4166283"/>
          </a:xfrm>
        </p:spPr>
      </p:pic>
    </p:spTree>
    <p:extLst>
      <p:ext uri="{BB962C8B-B14F-4D97-AF65-F5344CB8AC3E}">
        <p14:creationId xmlns:p14="http://schemas.microsoft.com/office/powerpoint/2010/main" val="100874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Jozef Stalin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637" y="1991526"/>
            <a:ext cx="3513294" cy="4104473"/>
          </a:xfrm>
        </p:spPr>
      </p:pic>
    </p:spTree>
    <p:extLst>
      <p:ext uri="{BB962C8B-B14F-4D97-AF65-F5344CB8AC3E}">
        <p14:creationId xmlns:p14="http://schemas.microsoft.com/office/powerpoint/2010/main" val="59545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Winston Churchill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986" y="1996966"/>
            <a:ext cx="3697153" cy="3865206"/>
          </a:xfrm>
        </p:spPr>
      </p:pic>
    </p:spTree>
    <p:extLst>
      <p:ext uri="{BB962C8B-B14F-4D97-AF65-F5344CB8AC3E}">
        <p14:creationId xmlns:p14="http://schemas.microsoft.com/office/powerpoint/2010/main" val="31396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Franklin D. Roosevelt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212" y="2455068"/>
            <a:ext cx="3230491" cy="3807921"/>
          </a:xfrm>
        </p:spPr>
      </p:pic>
    </p:spTree>
    <p:extLst>
      <p:ext uri="{BB962C8B-B14F-4D97-AF65-F5344CB8AC3E}">
        <p14:creationId xmlns:p14="http://schemas.microsoft.com/office/powerpoint/2010/main" val="1447216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Anton Mussert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408" y="2259724"/>
            <a:ext cx="4644903" cy="3836276"/>
          </a:xfrm>
        </p:spPr>
      </p:pic>
    </p:spTree>
    <p:extLst>
      <p:ext uri="{BB962C8B-B14F-4D97-AF65-F5344CB8AC3E}">
        <p14:creationId xmlns:p14="http://schemas.microsoft.com/office/powerpoint/2010/main" val="68361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Anne Frank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006" y="2312276"/>
            <a:ext cx="5381414" cy="3415862"/>
          </a:xfrm>
        </p:spPr>
      </p:pic>
    </p:spTree>
    <p:extLst>
      <p:ext uri="{BB962C8B-B14F-4D97-AF65-F5344CB8AC3E}">
        <p14:creationId xmlns:p14="http://schemas.microsoft.com/office/powerpoint/2010/main" val="1339405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Koningin Wilhelmina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121" y="2259724"/>
            <a:ext cx="5063150" cy="3584028"/>
          </a:xfrm>
        </p:spPr>
      </p:pic>
    </p:spTree>
    <p:extLst>
      <p:ext uri="{BB962C8B-B14F-4D97-AF65-F5344CB8AC3E}">
        <p14:creationId xmlns:p14="http://schemas.microsoft.com/office/powerpoint/2010/main" val="1247597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9B54F-C751-4B11-BE5E-6B0F8D22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Soekarno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622F64-09C5-4002-BC17-5E70E0954D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1026" name="Picture 2" descr="Soekarno - Wikipedia">
            <a:extLst>
              <a:ext uri="{FF2B5EF4-FFF2-40B4-BE49-F238E27FC236}">
                <a16:creationId xmlns:a16="http://schemas.microsoft.com/office/drawing/2014/main" id="{BDCC0C94-FFCF-44AA-8BCE-216873E6516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457" y="1922032"/>
            <a:ext cx="2845103" cy="40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487406"/>
      </p:ext>
    </p:extLst>
  </p:cSld>
  <p:clrMapOvr>
    <a:masterClrMapping/>
  </p:clrMapOvr>
</p:sld>
</file>

<file path=ppt/theme/theme1.xml><?xml version="1.0" encoding="utf-8"?>
<a:theme xmlns:a="http://schemas.openxmlformats.org/drawingml/2006/main" name="Weergave">
  <a:themeElements>
    <a:clrScheme name="Weergav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Weergave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eergave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30</TotalTime>
  <Words>345</Words>
  <Application>Microsoft Office PowerPoint</Application>
  <PresentationFormat>Breedbeeld</PresentationFormat>
  <Paragraphs>51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Century Schoolbook</vt:lpstr>
      <vt:lpstr>Wingdings 2</vt:lpstr>
      <vt:lpstr>Weergave</vt:lpstr>
      <vt:lpstr>PERSONENLIJST EXAMEN</vt:lpstr>
      <vt:lpstr>Adolf Hitler</vt:lpstr>
      <vt:lpstr>Jozef Stalin</vt:lpstr>
      <vt:lpstr>Winston Churchill</vt:lpstr>
      <vt:lpstr>Franklin D. Roosevelt</vt:lpstr>
      <vt:lpstr>Anton Mussert</vt:lpstr>
      <vt:lpstr>Anne Frank</vt:lpstr>
      <vt:lpstr>Koningin Wilhelmina</vt:lpstr>
      <vt:lpstr>Soekarno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 EXAMEN</dc:title>
  <dc:creator>Microsoft Office-gebruiker</dc:creator>
  <cp:lastModifiedBy>Jankees den Otter</cp:lastModifiedBy>
  <cp:revision>3</cp:revision>
  <dcterms:created xsi:type="dcterms:W3CDTF">2018-01-04T07:36:04Z</dcterms:created>
  <dcterms:modified xsi:type="dcterms:W3CDTF">2022-04-04T06:59:48Z</dcterms:modified>
</cp:coreProperties>
</file>